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  <p:embeddedFont>
      <p:font typeface="Questrial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Questrial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etanews.com/2016/08/16/linkedin-sues-data-scraper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a6c80219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a6c80219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c72d4ff4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c72d4ff4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a6c80219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a6c80219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https://betanews.com/2016/08/16/linkedin-sues-data-scrapers/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facebook.com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c72d4ff4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c72d4ff4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Webpages: HTML + CSS +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vs. Dynamic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ca81b5e0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ca81b5e0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 google inspect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selector gadget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ca81b5e0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ca81b5e0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c72d4ff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c72d4ff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a81b5e0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ca81b5e0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is a programming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program R in RStudio/RStudio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parts in RStudio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Knitting gets your results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Load times- be patient, don't refresh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Ensure no pop up blockers preventing RMarkdown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c72d4ff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c72d4ff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c72d4f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c72d4f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cd46da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cd46da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a6c80219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a6c80219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a6c80219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a6c80219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kernel &amp; delete ".html" before class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a6c80219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a6c80219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a6c80219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a6c80219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a6c80219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a6c80219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a6c8021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a6c8021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6c8021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a6c8021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673100" marR="1397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1A1B"/>
              </a:buClr>
              <a:buSzPts val="1050"/>
              <a:buAutoNum type="arabicPeriod"/>
            </a:pPr>
            <a:r>
              <a:rPr lang="en" sz="1050">
                <a:solidFill>
                  <a:srgbClr val="1A1A1B"/>
                </a:solidFill>
              </a:rPr>
              <a:t>Marketplace Sellers (e.g. amazon seller) might use web scraping to research Competitor’s prices, offers and stock availability</a:t>
            </a:r>
            <a:endParaRPr sz="1050">
              <a:solidFill>
                <a:srgbClr val="1A1A1B"/>
              </a:solidFill>
            </a:endParaRPr>
          </a:p>
          <a:p>
            <a:pPr indent="-295275" lvl="0" marL="6731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B"/>
              </a:buClr>
              <a:buSzPts val="1050"/>
              <a:buAutoNum type="arabicPeriod"/>
            </a:pPr>
            <a:r>
              <a:rPr lang="en" sz="1050">
                <a:solidFill>
                  <a:srgbClr val="1A1A1B"/>
                </a:solidFill>
              </a:rPr>
              <a:t>Data Scientists use web scraping to gather web data (like reviews, historical statistical data) to train their machine learning model</a:t>
            </a:r>
            <a:endParaRPr sz="1050">
              <a:solidFill>
                <a:srgbClr val="1A1A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a6c80219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a6c80219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Can't actually give legal advice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o.osu.edu/selectorgadget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rvest.tidyverse.org/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o.osu.edu/scraping_code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thelantern.com/" TargetMode="External"/><Relationship Id="rId4" Type="http://schemas.openxmlformats.org/officeDocument/2006/relationships/hyperlink" Target="https://wikipedia.org/" TargetMode="External"/><Relationship Id="rId9" Type="http://schemas.openxmlformats.org/officeDocument/2006/relationships/hyperlink" Target="https://www.foxnews.com/" TargetMode="External"/><Relationship Id="rId5" Type="http://schemas.openxmlformats.org/officeDocument/2006/relationships/hyperlink" Target="https://weather.com/" TargetMode="External"/><Relationship Id="rId6" Type="http://schemas.openxmlformats.org/officeDocument/2006/relationships/hyperlink" Target="https://bbc.com/" TargetMode="External"/><Relationship Id="rId7" Type="http://schemas.openxmlformats.org/officeDocument/2006/relationships/hyperlink" Target="http://toscrape.com/" TargetMode="External"/><Relationship Id="rId8" Type="http://schemas.openxmlformats.org/officeDocument/2006/relationships/hyperlink" Target="https://www.cnn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.osu.edu/bdaaslack" TargetMode="External"/><Relationship Id="rId4" Type="http://schemas.openxmlformats.org/officeDocument/2006/relationships/hyperlink" Target="https://go.osu.edu/scraping_feedback" TargetMode="External"/><Relationship Id="rId5" Type="http://schemas.openxmlformats.org/officeDocument/2006/relationships/hyperlink" Target="http://www.leoglowacki.com" TargetMode="External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daaosu.org/conduct/" TargetMode="External"/><Relationship Id="rId4" Type="http://schemas.openxmlformats.org/officeDocument/2006/relationships/hyperlink" Target="https://bdaaosu.org/conduc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24" y="0"/>
            <a:ext cx="9144000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Web Scraping</a:t>
            </a:r>
            <a:endParaRPr b="1" sz="82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1488538"/>
            <a:ext cx="4019854" cy="170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13"/>
          <p:cNvSpPr txBox="1"/>
          <p:nvPr/>
        </p:nvSpPr>
        <p:spPr>
          <a:xfrm>
            <a:off x="55720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4196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64" name="Google Shape;64;p13"/>
          <p:cNvSpPr txBox="1"/>
          <p:nvPr/>
        </p:nvSpPr>
        <p:spPr>
          <a:xfrm>
            <a:off x="2066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876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11" y="303342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before scraping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robots.txt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ToS/ToU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92" y="1152475"/>
            <a:ext cx="3058908" cy="38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Robots.txt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609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Allow full access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accent4"/>
                </a:solidFill>
              </a:rPr>
              <a:t>User-agent: *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accent4"/>
                </a:solidFill>
              </a:rPr>
              <a:t>Disallow: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Block all access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accent4"/>
                </a:solidFill>
              </a:rPr>
              <a:t>User-agent: *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Disallow: /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2441850" y="1609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Partial access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User-agent: *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Disallow: /folder/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User-agent: *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Disallow: /file.html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99"/>
                </a:solidFill>
              </a:rPr>
              <a:t> </a:t>
            </a:r>
            <a:endParaRPr sz="1200">
              <a:solidFill>
                <a:srgbClr val="33339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E646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4572000" y="1609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Crawl rate limiting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Crawl-delay: 11</a:t>
            </a:r>
            <a:endParaRPr i="1"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E646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Visit time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</a:rPr>
              <a:t>Visit-time: 0500-1045</a:t>
            </a:r>
            <a:r>
              <a:rPr lang="en" sz="1200">
                <a:solidFill>
                  <a:schemeClr val="accent4"/>
                </a:solidFill>
              </a:rPr>
              <a:t>      </a:t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E646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00" y="3076721"/>
            <a:ext cx="3263100" cy="18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11700" y="1067850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Find at sitename.com/robots.txt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Website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4135175" cy="36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40" y="1152477"/>
            <a:ext cx="3929760" cy="36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a Site with Google Chrome &amp; Selector Gadget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https://go.osu.edu/selectorgadget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50" y="1774650"/>
            <a:ext cx="3216450" cy="32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Steps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legality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Robots.txt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ToS/ToU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Inspect webpage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Static or dynamic?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Tools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Assuming static: R library rvest is pretty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Assuming static: Fetch the webpage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Assuming static: Parse the 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Any post-processing steps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cleaning, data export, etc…. 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800" y="2085422"/>
            <a:ext cx="839725" cy="9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25" y="1152475"/>
            <a:ext cx="794625" cy="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rvest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"</a:t>
            </a:r>
            <a:r>
              <a:rPr lang="en"/>
              <a:t>Easily Harvest (Scrape) Web Pages"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rvest.tidyverse.org/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500" y="76200"/>
            <a:ext cx="1713300" cy="19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R Code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this link: </a:t>
            </a:r>
            <a:r>
              <a:rPr lang="en" sz="1450" u="sng">
                <a:solidFill>
                  <a:schemeClr val="hlink"/>
                </a:solidFill>
                <a:highlight>
                  <a:srgbClr val="222529"/>
                </a:highlight>
                <a:hlinkClick r:id="rId3"/>
              </a:rPr>
              <a:t>https://go.osu.edu/scraping_code</a:t>
            </a:r>
            <a:endParaRPr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or create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"Projects" at the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the "Web Scraping"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project to deploy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"WebScraping.Rmd" (bottom right)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727" y="274959"/>
            <a:ext cx="2600575" cy="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potential alternative to web scraping… APIs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goal as web scraping - get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APIs can also interact with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register w/service &amp; make calls to it that are followed by a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Formatting is usually easier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legal if/when scraping is not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when interaction is 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websites/services have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not always current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Rate limits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Sites for More Practice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thelantern.com</a:t>
            </a:r>
            <a:endParaRPr/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weather.com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bbc.com</a:t>
            </a:r>
            <a:endParaRPr/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toscrape.com</a:t>
            </a:r>
            <a:endParaRPr/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cnn.com</a:t>
            </a:r>
            <a:endParaRPr/>
          </a:p>
          <a:p>
            <a:pPr indent="-342900" lvl="0" marL="457200" marR="1397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foxnews.com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Any Questions?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Slack R Learning Community!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go.osu.edu/bdaaslack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Feedback: 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go.osu.edu/scraping_feedback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 Contact Info: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Leo Glowacki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Message me on Slack!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www.LeoGlowacki.com</a:t>
            </a:r>
            <a:endParaRPr sz="16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148" y="123598"/>
            <a:ext cx="2245650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Etiquette &amp; Code of Conduct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Please keep your mic on mute unless talking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Questions are welcome and encouraged at any time! Just please ask in the chat during the presentation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meeting will be recorded and posted publicly later. By continuing to be in this workshop, you consent to this recording and its publication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BDAA aspires to create a community built on collaboration, innovation, creativity, and belonging within and across disciplines. To inspire, empower, and connect all members -- whatever race, gender, age, ethnicity, cultural heritage or nationality; religious or political beliefs; sexual orientation or gender identity; or socioeconomic, veteran or ability status -- BDAA is committed to an intersectional, persistent, and self-aware movement towards equal opportunity.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By participating in this workshop, you agree to abide by our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code of conduct</a:t>
            </a:r>
            <a:r>
              <a:rPr lang="en" sz="1600"/>
              <a:t> in support of these values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bdaaosu.org/conduct/</a:t>
            </a:r>
            <a:r>
              <a:rPr lang="en" sz="1600"/>
              <a:t>)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24" y="0"/>
            <a:ext cx="9144000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Web Scraping</a:t>
            </a:r>
            <a:endParaRPr b="1" sz="82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1488538"/>
            <a:ext cx="4019854" cy="170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15"/>
          <p:cNvSpPr txBox="1"/>
          <p:nvPr/>
        </p:nvSpPr>
        <p:spPr>
          <a:xfrm>
            <a:off x="55720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4196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83" name="Google Shape;83;p15"/>
          <p:cNvSpPr txBox="1"/>
          <p:nvPr/>
        </p:nvSpPr>
        <p:spPr>
          <a:xfrm>
            <a:off x="2066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876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11" y="303342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Will...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how much web a web scraper can scrape if a web scraper could scrape the web...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 the web!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9775"/>
            <a:ext cx="4524050" cy="26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623" y="2775085"/>
            <a:ext cx="4954700" cy="22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54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Glowacki (he/him/his)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5th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Major: Data Analytics and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Education Director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Certified RStudio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Netflix or Youtube? Youtube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Rec: Nathaniel Drew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050"/>
              <a:t>mental clarity, intentionality and self-development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0" y="76550"/>
            <a:ext cx="1550001" cy="15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950" y="1811300"/>
            <a:ext cx="1984051" cy="314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000" y="1997400"/>
            <a:ext cx="2190775" cy="15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 Intro Breakout Rooms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Netflix vs. Youtube?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Recommendation</a:t>
            </a:r>
            <a:r>
              <a:rPr lang="en"/>
              <a:t>?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25" y="2758125"/>
            <a:ext cx="3657400" cy="2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 Scraping?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AKA, Screen Scraping, Web Data Extraction, Web Harvesting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Copying data from the web &amp; storing for later use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900" y="2418900"/>
            <a:ext cx="2644099" cy="26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Uses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Competitor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 ML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images for classification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Sentiment analysis, opinion mining,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aggregation, dashboard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indexing (search </a:t>
            </a:r>
            <a:r>
              <a:rPr lang="en"/>
              <a:t>engines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Etc...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563" y="7026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700" y="2686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125" y="3419750"/>
            <a:ext cx="3124726" cy="1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Legality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depends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Terms of Service (TOS) ban it w/o permission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LinkedIn vs. HiQ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Robots.txt may ban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 data copyrighted? Private or public?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you doing with the data later?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Legality vs. Ethics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Don't overload 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data for good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975" y="2413450"/>
            <a:ext cx="2978825" cy="26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